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004000" cy="3566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32" userDrawn="1">
          <p15:clr>
            <a:srgbClr val="A4A3A4"/>
          </p15:clr>
        </p15:guide>
        <p15:guide id="2" pos="10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>
        <p:scale>
          <a:sx n="35" d="100"/>
          <a:sy n="35" d="100"/>
        </p:scale>
        <p:origin x="176" y="144"/>
      </p:cViewPr>
      <p:guideLst>
        <p:guide orient="horz" pos="11232"/>
        <p:guide pos="10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</c:v>
                </c:pt>
                <c:pt idx="1">
                  <c:v>2.2000000000000002</c:v>
                </c:pt>
                <c:pt idx="2">
                  <c:v>3.5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CC-4214-9DBC-D7DBF3C12C0A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1.8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CC-4214-9DBC-D7DBF3C12C0A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CC-4214-9DBC-D7DBF3C12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9792751"/>
        <c:axId val="468591967"/>
      </c:barChart>
      <c:catAx>
        <c:axId val="239792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468591967"/>
        <c:crosses val="autoZero"/>
        <c:auto val="1"/>
        <c:lblAlgn val="ctr"/>
        <c:lblOffset val="100"/>
        <c:noMultiLvlLbl val="0"/>
      </c:catAx>
      <c:valAx>
        <c:axId val="4685919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239792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301847298577435"/>
          <c:y val="0.88799090433744299"/>
          <c:w val="0.63784138140592994"/>
          <c:h val="0.112009095662557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596A38-CA50-459E-B18C-56C212181BEF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DAA1A38-9B27-4C3D-AE32-A4F86B17B397}">
      <dgm:prSet phldrT="[Texto]"/>
      <dgm:spPr>
        <a:gradFill rotWithShape="0">
          <a:gsLst>
            <a:gs pos="99000">
              <a:schemeClr val="tx1"/>
            </a:gs>
            <a:gs pos="0">
              <a:schemeClr val="tx1"/>
            </a:gs>
            <a:gs pos="50000">
              <a:schemeClr val="tx1"/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  <a:ln>
          <a:solidFill>
            <a:schemeClr val="tx1"/>
          </a:solidFill>
        </a:ln>
      </dgm:spPr>
      <dgm:t>
        <a:bodyPr/>
        <a:lstStyle/>
        <a:p>
          <a:r>
            <a:rPr lang="pt-BR" dirty="0">
              <a:solidFill>
                <a:schemeClr val="bg1"/>
              </a:solidFill>
            </a:rPr>
            <a:t>Abstract</a:t>
          </a:r>
        </a:p>
      </dgm:t>
    </dgm:pt>
    <dgm:pt modelId="{A8D81BDA-2CDF-462F-8D7A-C67F98B35519}" type="parTrans" cxnId="{B03D7334-11C1-4A5D-AED7-EF4CF4002BB3}">
      <dgm:prSet/>
      <dgm:spPr/>
      <dgm:t>
        <a:bodyPr/>
        <a:lstStyle/>
        <a:p>
          <a:endParaRPr lang="pt-BR"/>
        </a:p>
      </dgm:t>
    </dgm:pt>
    <dgm:pt modelId="{64C47478-1972-4F08-8807-CEFFF41354C6}" type="sibTrans" cxnId="{B03D7334-11C1-4A5D-AED7-EF4CF4002BB3}">
      <dgm:prSet/>
      <dgm:spPr/>
      <dgm:t>
        <a:bodyPr/>
        <a:lstStyle/>
        <a:p>
          <a:endParaRPr lang="pt-BR"/>
        </a:p>
      </dgm:t>
    </dgm:pt>
    <dgm:pt modelId="{13E39E1D-2D1E-4FC5-AF76-AE2AA499DF4D}">
      <dgm:prSet phldrT="[Texto]"/>
      <dgm:spPr>
        <a:gradFill rotWithShape="0">
          <a:gsLst>
            <a:gs pos="0">
              <a:schemeClr val="tx1"/>
            </a:gs>
            <a:gs pos="50000">
              <a:schemeClr val="tx1"/>
            </a:gs>
            <a:gs pos="100000">
              <a:schemeClr val="tx1"/>
            </a:gs>
          </a:gsLst>
        </a:gradFill>
      </dgm:spPr>
      <dgm:t>
        <a:bodyPr/>
        <a:lstStyle/>
        <a:p>
          <a:r>
            <a:rPr lang="pt-BR" dirty="0" err="1"/>
            <a:t>Results</a:t>
          </a:r>
          <a:endParaRPr lang="pt-BR" dirty="0"/>
        </a:p>
      </dgm:t>
    </dgm:pt>
    <dgm:pt modelId="{8839B2AC-0897-40FE-8DB6-24D3CBC0B6E1}" type="parTrans" cxnId="{48E17A35-8AEB-4A87-B552-F4E25029F04A}">
      <dgm:prSet/>
      <dgm:spPr/>
      <dgm:t>
        <a:bodyPr/>
        <a:lstStyle/>
        <a:p>
          <a:endParaRPr lang="pt-BR"/>
        </a:p>
      </dgm:t>
    </dgm:pt>
    <dgm:pt modelId="{D72D3AB4-4B3E-4BDF-B634-4F1D8B9E85EA}" type="sibTrans" cxnId="{48E17A35-8AEB-4A87-B552-F4E25029F04A}">
      <dgm:prSet/>
      <dgm:spPr/>
      <dgm:t>
        <a:bodyPr/>
        <a:lstStyle/>
        <a:p>
          <a:endParaRPr lang="pt-BR"/>
        </a:p>
      </dgm:t>
    </dgm:pt>
    <dgm:pt modelId="{D2BA3C39-C26B-4FFD-BEFB-216F9AD1DC15}">
      <dgm:prSet phldrT="[Texto]"/>
      <dgm:spPr>
        <a:gradFill rotWithShape="0">
          <a:gsLst>
            <a:gs pos="0">
              <a:schemeClr val="tx1"/>
            </a:gs>
            <a:gs pos="50000">
              <a:schemeClr val="tx1"/>
            </a:gs>
            <a:gs pos="100000">
              <a:schemeClr val="tx1"/>
            </a:gs>
          </a:gsLst>
        </a:gradFill>
      </dgm:spPr>
      <dgm:t>
        <a:bodyPr/>
        <a:lstStyle/>
        <a:p>
          <a:r>
            <a:rPr lang="pt-BR" dirty="0" err="1"/>
            <a:t>Conclusion</a:t>
          </a:r>
          <a:endParaRPr lang="pt-BR" dirty="0"/>
        </a:p>
      </dgm:t>
    </dgm:pt>
    <dgm:pt modelId="{5B0C1A0E-4ECC-4BE2-9E27-624CD8734360}" type="parTrans" cxnId="{9BCAD723-BDED-48B7-BFA9-99B043303870}">
      <dgm:prSet/>
      <dgm:spPr/>
      <dgm:t>
        <a:bodyPr/>
        <a:lstStyle/>
        <a:p>
          <a:endParaRPr lang="pt-BR"/>
        </a:p>
      </dgm:t>
    </dgm:pt>
    <dgm:pt modelId="{21BE7E68-3A8D-44B0-81E6-97FCE5B31A19}" type="sibTrans" cxnId="{9BCAD723-BDED-48B7-BFA9-99B043303870}">
      <dgm:prSet/>
      <dgm:spPr/>
      <dgm:t>
        <a:bodyPr/>
        <a:lstStyle/>
        <a:p>
          <a:endParaRPr lang="pt-BR"/>
        </a:p>
      </dgm:t>
    </dgm:pt>
    <dgm:pt modelId="{F2274483-EE6D-43AE-9956-D00CE25F42C8}" type="pres">
      <dgm:prSet presAssocID="{17596A38-CA50-459E-B18C-56C212181BEF}" presName="CompostProcess" presStyleCnt="0">
        <dgm:presLayoutVars>
          <dgm:dir/>
          <dgm:resizeHandles val="exact"/>
        </dgm:presLayoutVars>
      </dgm:prSet>
      <dgm:spPr/>
    </dgm:pt>
    <dgm:pt modelId="{A0EEE3D4-D428-445C-B05A-38314FA346C1}" type="pres">
      <dgm:prSet presAssocID="{17596A38-CA50-459E-B18C-56C212181BEF}" presName="arrow" presStyleLbl="bgShp" presStyleIdx="0" presStyleCnt="1"/>
      <dgm:spPr>
        <a:solidFill>
          <a:schemeClr val="bg1">
            <a:lumMod val="75000"/>
          </a:schemeClr>
        </a:solidFill>
      </dgm:spPr>
    </dgm:pt>
    <dgm:pt modelId="{7554187B-C799-4B66-B892-53655DABCB3B}" type="pres">
      <dgm:prSet presAssocID="{17596A38-CA50-459E-B18C-56C212181BEF}" presName="linearProcess" presStyleCnt="0"/>
      <dgm:spPr/>
    </dgm:pt>
    <dgm:pt modelId="{3C9EE4CC-C556-448E-B02E-28324BB3FA6D}" type="pres">
      <dgm:prSet presAssocID="{EDAA1A38-9B27-4C3D-AE32-A4F86B17B397}" presName="textNode" presStyleLbl="node1" presStyleIdx="0" presStyleCnt="3">
        <dgm:presLayoutVars>
          <dgm:bulletEnabled val="1"/>
        </dgm:presLayoutVars>
      </dgm:prSet>
      <dgm:spPr/>
    </dgm:pt>
    <dgm:pt modelId="{B04BBB6C-AEE9-4289-89D6-DCBEA83097BA}" type="pres">
      <dgm:prSet presAssocID="{64C47478-1972-4F08-8807-CEFFF41354C6}" presName="sibTrans" presStyleCnt="0"/>
      <dgm:spPr/>
    </dgm:pt>
    <dgm:pt modelId="{3C7C4E9C-EA96-4A55-B3B3-6E36F77C6A95}" type="pres">
      <dgm:prSet presAssocID="{13E39E1D-2D1E-4FC5-AF76-AE2AA499DF4D}" presName="textNode" presStyleLbl="node1" presStyleIdx="1" presStyleCnt="3">
        <dgm:presLayoutVars>
          <dgm:bulletEnabled val="1"/>
        </dgm:presLayoutVars>
      </dgm:prSet>
      <dgm:spPr/>
    </dgm:pt>
    <dgm:pt modelId="{F5370A0C-1CC2-4EE7-BB42-7EC29773B737}" type="pres">
      <dgm:prSet presAssocID="{D72D3AB4-4B3E-4BDF-B634-4F1D8B9E85EA}" presName="sibTrans" presStyleCnt="0"/>
      <dgm:spPr/>
    </dgm:pt>
    <dgm:pt modelId="{36AF6D07-38AF-4F60-8519-16EE68769A11}" type="pres">
      <dgm:prSet presAssocID="{D2BA3C39-C26B-4FFD-BEFB-216F9AD1DC1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BCAD723-BDED-48B7-BFA9-99B043303870}" srcId="{17596A38-CA50-459E-B18C-56C212181BEF}" destId="{D2BA3C39-C26B-4FFD-BEFB-216F9AD1DC15}" srcOrd="2" destOrd="0" parTransId="{5B0C1A0E-4ECC-4BE2-9E27-624CD8734360}" sibTransId="{21BE7E68-3A8D-44B0-81E6-97FCE5B31A19}"/>
    <dgm:cxn modelId="{B03D7334-11C1-4A5D-AED7-EF4CF4002BB3}" srcId="{17596A38-CA50-459E-B18C-56C212181BEF}" destId="{EDAA1A38-9B27-4C3D-AE32-A4F86B17B397}" srcOrd="0" destOrd="0" parTransId="{A8D81BDA-2CDF-462F-8D7A-C67F98B35519}" sibTransId="{64C47478-1972-4F08-8807-CEFFF41354C6}"/>
    <dgm:cxn modelId="{48E17A35-8AEB-4A87-B552-F4E25029F04A}" srcId="{17596A38-CA50-459E-B18C-56C212181BEF}" destId="{13E39E1D-2D1E-4FC5-AF76-AE2AA499DF4D}" srcOrd="1" destOrd="0" parTransId="{8839B2AC-0897-40FE-8DB6-24D3CBC0B6E1}" sibTransId="{D72D3AB4-4B3E-4BDF-B634-4F1D8B9E85EA}"/>
    <dgm:cxn modelId="{52396B4A-31B8-481D-9280-D82B5EA628BF}" type="presOf" srcId="{EDAA1A38-9B27-4C3D-AE32-A4F86B17B397}" destId="{3C9EE4CC-C556-448E-B02E-28324BB3FA6D}" srcOrd="0" destOrd="0" presId="urn:microsoft.com/office/officeart/2005/8/layout/hProcess9"/>
    <dgm:cxn modelId="{40167172-F1F4-4042-84A1-428A024D71A6}" type="presOf" srcId="{D2BA3C39-C26B-4FFD-BEFB-216F9AD1DC15}" destId="{36AF6D07-38AF-4F60-8519-16EE68769A11}" srcOrd="0" destOrd="0" presId="urn:microsoft.com/office/officeart/2005/8/layout/hProcess9"/>
    <dgm:cxn modelId="{A64B0A90-BCA5-4698-A46E-6F6E9ADFD04E}" type="presOf" srcId="{17596A38-CA50-459E-B18C-56C212181BEF}" destId="{F2274483-EE6D-43AE-9956-D00CE25F42C8}" srcOrd="0" destOrd="0" presId="urn:microsoft.com/office/officeart/2005/8/layout/hProcess9"/>
    <dgm:cxn modelId="{F7EB46EA-85A8-49D0-8C7B-1A164F2D9EB4}" type="presOf" srcId="{13E39E1D-2D1E-4FC5-AF76-AE2AA499DF4D}" destId="{3C7C4E9C-EA96-4A55-B3B3-6E36F77C6A95}" srcOrd="0" destOrd="0" presId="urn:microsoft.com/office/officeart/2005/8/layout/hProcess9"/>
    <dgm:cxn modelId="{DCE17290-1D34-4B98-BD2E-F82F900F3127}" type="presParOf" srcId="{F2274483-EE6D-43AE-9956-D00CE25F42C8}" destId="{A0EEE3D4-D428-445C-B05A-38314FA346C1}" srcOrd="0" destOrd="0" presId="urn:microsoft.com/office/officeart/2005/8/layout/hProcess9"/>
    <dgm:cxn modelId="{9FAEE4DE-7A0B-4178-8903-A1D1EAA3E07A}" type="presParOf" srcId="{F2274483-EE6D-43AE-9956-D00CE25F42C8}" destId="{7554187B-C799-4B66-B892-53655DABCB3B}" srcOrd="1" destOrd="0" presId="urn:microsoft.com/office/officeart/2005/8/layout/hProcess9"/>
    <dgm:cxn modelId="{B6F81202-DA77-40D7-92B6-0229EFED29FE}" type="presParOf" srcId="{7554187B-C799-4B66-B892-53655DABCB3B}" destId="{3C9EE4CC-C556-448E-B02E-28324BB3FA6D}" srcOrd="0" destOrd="0" presId="urn:microsoft.com/office/officeart/2005/8/layout/hProcess9"/>
    <dgm:cxn modelId="{190CCD9B-F3BC-49B8-90D4-3F69D42C8372}" type="presParOf" srcId="{7554187B-C799-4B66-B892-53655DABCB3B}" destId="{B04BBB6C-AEE9-4289-89D6-DCBEA83097BA}" srcOrd="1" destOrd="0" presId="urn:microsoft.com/office/officeart/2005/8/layout/hProcess9"/>
    <dgm:cxn modelId="{9636542D-FDFB-401B-B7D7-875A5B286FE7}" type="presParOf" srcId="{7554187B-C799-4B66-B892-53655DABCB3B}" destId="{3C7C4E9C-EA96-4A55-B3B3-6E36F77C6A95}" srcOrd="2" destOrd="0" presId="urn:microsoft.com/office/officeart/2005/8/layout/hProcess9"/>
    <dgm:cxn modelId="{4B089E65-A370-427D-9B86-973AC2449E61}" type="presParOf" srcId="{7554187B-C799-4B66-B892-53655DABCB3B}" destId="{F5370A0C-1CC2-4EE7-BB42-7EC29773B737}" srcOrd="3" destOrd="0" presId="urn:microsoft.com/office/officeart/2005/8/layout/hProcess9"/>
    <dgm:cxn modelId="{9615CB1F-2A9A-4DCC-A088-A01F75B69F8C}" type="presParOf" srcId="{7554187B-C799-4B66-B892-53655DABCB3B}" destId="{36AF6D07-38AF-4F60-8519-16EE68769A1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EE3D4-D428-445C-B05A-38314FA346C1}">
      <dsp:nvSpPr>
        <dsp:cNvPr id="0" name=""/>
        <dsp:cNvSpPr/>
      </dsp:nvSpPr>
      <dsp:spPr>
        <a:xfrm>
          <a:off x="677070" y="0"/>
          <a:ext cx="7673467" cy="3502024"/>
        </a:xfrm>
        <a:prstGeom prst="rightArrow">
          <a:avLst/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9EE4CC-C556-448E-B02E-28324BB3FA6D}">
      <dsp:nvSpPr>
        <dsp:cNvPr id="0" name=""/>
        <dsp:cNvSpPr/>
      </dsp:nvSpPr>
      <dsp:spPr>
        <a:xfrm>
          <a:off x="4461" y="1050607"/>
          <a:ext cx="2796701" cy="1400809"/>
        </a:xfrm>
        <a:prstGeom prst="roundRect">
          <a:avLst/>
        </a:prstGeom>
        <a:gradFill rotWithShape="0">
          <a:gsLst>
            <a:gs pos="99000">
              <a:schemeClr val="tx1"/>
            </a:gs>
            <a:gs pos="0">
              <a:schemeClr val="tx1"/>
            </a:gs>
            <a:gs pos="50000">
              <a:schemeClr val="tx1"/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100" kern="1200" dirty="0">
              <a:solidFill>
                <a:schemeClr val="bg1"/>
              </a:solidFill>
            </a:rPr>
            <a:t>Abstract</a:t>
          </a:r>
        </a:p>
      </dsp:txBody>
      <dsp:txXfrm>
        <a:off x="72843" y="1118989"/>
        <a:ext cx="2659937" cy="1264045"/>
      </dsp:txXfrm>
    </dsp:sp>
    <dsp:sp modelId="{3C7C4E9C-EA96-4A55-B3B3-6E36F77C6A95}">
      <dsp:nvSpPr>
        <dsp:cNvPr id="0" name=""/>
        <dsp:cNvSpPr/>
      </dsp:nvSpPr>
      <dsp:spPr>
        <a:xfrm>
          <a:off x="3115453" y="1050607"/>
          <a:ext cx="2796701" cy="1400809"/>
        </a:xfrm>
        <a:prstGeom prst="roundRect">
          <a:avLst/>
        </a:prstGeom>
        <a:gradFill rotWithShape="0">
          <a:gsLst>
            <a:gs pos="0">
              <a:schemeClr val="tx1"/>
            </a:gs>
            <a:gs pos="50000">
              <a:schemeClr val="tx1"/>
            </a:gs>
            <a:gs pos="100000">
              <a:schemeClr val="tx1"/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100" kern="1200" dirty="0" err="1"/>
            <a:t>Results</a:t>
          </a:r>
          <a:endParaRPr lang="pt-BR" sz="4100" kern="1200" dirty="0"/>
        </a:p>
      </dsp:txBody>
      <dsp:txXfrm>
        <a:off x="3183835" y="1118989"/>
        <a:ext cx="2659937" cy="1264045"/>
      </dsp:txXfrm>
    </dsp:sp>
    <dsp:sp modelId="{36AF6D07-38AF-4F60-8519-16EE68769A11}">
      <dsp:nvSpPr>
        <dsp:cNvPr id="0" name=""/>
        <dsp:cNvSpPr/>
      </dsp:nvSpPr>
      <dsp:spPr>
        <a:xfrm>
          <a:off x="6226446" y="1050607"/>
          <a:ext cx="2796701" cy="1400809"/>
        </a:xfrm>
        <a:prstGeom prst="roundRect">
          <a:avLst/>
        </a:prstGeom>
        <a:gradFill rotWithShape="0">
          <a:gsLst>
            <a:gs pos="0">
              <a:schemeClr val="tx1"/>
            </a:gs>
            <a:gs pos="50000">
              <a:schemeClr val="tx1"/>
            </a:gs>
            <a:gs pos="100000">
              <a:schemeClr val="tx1"/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100" kern="1200" dirty="0" err="1"/>
            <a:t>Conclusion</a:t>
          </a:r>
          <a:endParaRPr lang="pt-BR" sz="4100" kern="1200" dirty="0"/>
        </a:p>
      </dsp:txBody>
      <dsp:txXfrm>
        <a:off x="6294828" y="1118989"/>
        <a:ext cx="2659937" cy="1264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5836288"/>
            <a:ext cx="27203400" cy="12415520"/>
          </a:xfrm>
        </p:spPr>
        <p:txBody>
          <a:bodyPr anchor="b"/>
          <a:lstStyle>
            <a:lvl1pPr algn="ctr">
              <a:defRPr sz="21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0" y="18730598"/>
            <a:ext cx="24003000" cy="8609962"/>
          </a:xfrm>
        </p:spPr>
        <p:txBody>
          <a:bodyPr/>
          <a:lstStyle>
            <a:lvl1pPr marL="0" indent="0" algn="ctr">
              <a:buNone/>
              <a:defRPr sz="8400"/>
            </a:lvl1pPr>
            <a:lvl2pPr marL="1600200" indent="0" algn="ctr">
              <a:buNone/>
              <a:defRPr sz="7000"/>
            </a:lvl2pPr>
            <a:lvl3pPr marL="3200400" indent="0" algn="ctr">
              <a:buNone/>
              <a:defRPr sz="6300"/>
            </a:lvl3pPr>
            <a:lvl4pPr marL="4800600" indent="0" algn="ctr">
              <a:buNone/>
              <a:defRPr sz="5600"/>
            </a:lvl4pPr>
            <a:lvl5pPr marL="6400800" indent="0" algn="ctr">
              <a:buNone/>
              <a:defRPr sz="5600"/>
            </a:lvl5pPr>
            <a:lvl6pPr marL="8001000" indent="0" algn="ctr">
              <a:buNone/>
              <a:defRPr sz="5600"/>
            </a:lvl6pPr>
            <a:lvl7pPr marL="9601200" indent="0" algn="ctr">
              <a:buNone/>
              <a:defRPr sz="5600"/>
            </a:lvl7pPr>
            <a:lvl8pPr marL="11201400" indent="0" algn="ctr">
              <a:buNone/>
              <a:defRPr sz="5600"/>
            </a:lvl8pPr>
            <a:lvl9pPr marL="12801600" indent="0" algn="ctr">
              <a:buNone/>
              <a:defRPr sz="5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18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7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4" y="1898650"/>
            <a:ext cx="6900863" cy="3022155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7" y="1898650"/>
            <a:ext cx="20302538" cy="3022155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22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01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08" y="8890646"/>
            <a:ext cx="27603450" cy="14834232"/>
          </a:xfrm>
        </p:spPr>
        <p:txBody>
          <a:bodyPr anchor="b"/>
          <a:lstStyle>
            <a:lvl1pPr>
              <a:defRPr sz="21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08" y="23865216"/>
            <a:ext cx="27603450" cy="7800972"/>
          </a:xfrm>
        </p:spPr>
        <p:txBody>
          <a:bodyPr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 marL="160020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200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4800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6400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8001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9601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1201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73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5" y="9493250"/>
            <a:ext cx="13601700" cy="2262695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5" y="9493250"/>
            <a:ext cx="13601700" cy="2262695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27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3" y="1898658"/>
            <a:ext cx="27603450" cy="689292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47" y="8742048"/>
            <a:ext cx="13539190" cy="4284342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47" y="13026390"/>
            <a:ext cx="13539190" cy="1915985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7" y="8742048"/>
            <a:ext cx="13605869" cy="4284342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7" y="13026390"/>
            <a:ext cx="13605869" cy="1915985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977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83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08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2377440"/>
            <a:ext cx="10322123" cy="832104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69" y="5134618"/>
            <a:ext cx="16202025" cy="25342850"/>
          </a:xfrm>
        </p:spPr>
        <p:txBody>
          <a:bodyPr/>
          <a:lstStyle>
            <a:lvl1pPr>
              <a:defRPr sz="11200"/>
            </a:lvl1pPr>
            <a:lvl2pPr>
              <a:defRPr sz="9800"/>
            </a:lvl2pPr>
            <a:lvl3pPr>
              <a:defRPr sz="84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0698480"/>
            <a:ext cx="10322123" cy="19820258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18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2377440"/>
            <a:ext cx="10322123" cy="832104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69" y="5134618"/>
            <a:ext cx="16202025" cy="25342850"/>
          </a:xfrm>
        </p:spPr>
        <p:txBody>
          <a:bodyPr anchor="t"/>
          <a:lstStyle>
            <a:lvl1pPr marL="0" indent="0">
              <a:buNone/>
              <a:defRPr sz="11200"/>
            </a:lvl1pPr>
            <a:lvl2pPr marL="1600200" indent="0">
              <a:buNone/>
              <a:defRPr sz="9800"/>
            </a:lvl2pPr>
            <a:lvl3pPr marL="3200400" indent="0">
              <a:buNone/>
              <a:defRPr sz="8400"/>
            </a:lvl3pPr>
            <a:lvl4pPr marL="4800600" indent="0">
              <a:buNone/>
              <a:defRPr sz="7000"/>
            </a:lvl4pPr>
            <a:lvl5pPr marL="6400800" indent="0">
              <a:buNone/>
              <a:defRPr sz="7000"/>
            </a:lvl5pPr>
            <a:lvl6pPr marL="8001000" indent="0">
              <a:buNone/>
              <a:defRPr sz="7000"/>
            </a:lvl6pPr>
            <a:lvl7pPr marL="9601200" indent="0">
              <a:buNone/>
              <a:defRPr sz="7000"/>
            </a:lvl7pPr>
            <a:lvl8pPr marL="11201400" indent="0">
              <a:buNone/>
              <a:defRPr sz="7000"/>
            </a:lvl8pPr>
            <a:lvl9pPr marL="12801600" indent="0">
              <a:buNone/>
              <a:defRPr sz="7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0698480"/>
            <a:ext cx="10322123" cy="19820258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66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5" y="1898658"/>
            <a:ext cx="27603450" cy="6892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5" y="9493250"/>
            <a:ext cx="27603450" cy="22626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75" y="33053028"/>
            <a:ext cx="7200900" cy="1898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B24DE-2641-482D-8142-10696DF76B68}" type="datetimeFigureOut">
              <a:rPr lang="pt-BR" smtClean="0"/>
              <a:t>30/07/2024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25" y="33053028"/>
            <a:ext cx="10801350" cy="1898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25" y="33053028"/>
            <a:ext cx="7200900" cy="1898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C4BC0-11CE-468C-BA37-F7CA12702EC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Padrão do plano de fundo&#10;&#10;Descrição gerada automaticamente">
            <a:extLst>
              <a:ext uri="{FF2B5EF4-FFF2-40B4-BE49-F238E27FC236}">
                <a16:creationId xmlns:a16="http://schemas.microsoft.com/office/drawing/2014/main" id="{0271B56C-301C-5767-C9C4-6A95A8E724A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2" y="0"/>
            <a:ext cx="32272800" cy="2066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51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00400" rtl="0" eaLnBrk="1" latinLnBrk="0" hangingPunct="1">
        <a:lnSpc>
          <a:spcPct val="90000"/>
        </a:lnSpc>
        <a:spcBef>
          <a:spcPct val="0"/>
        </a:spcBef>
        <a:buNone/>
        <a:defRPr sz="1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0" indent="-800100" algn="l" defTabSz="3200400" rtl="0" eaLnBrk="1" latinLnBrk="0" hangingPunct="1">
        <a:lnSpc>
          <a:spcPct val="90000"/>
        </a:lnSpc>
        <a:spcBef>
          <a:spcPts val="350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F0A823C-EB58-0E17-EF8F-B7DEF0C7E196}"/>
              </a:ext>
            </a:extLst>
          </p:cNvPr>
          <p:cNvSpPr txBox="1"/>
          <p:nvPr/>
        </p:nvSpPr>
        <p:spPr>
          <a:xfrm>
            <a:off x="2882900" y="863600"/>
            <a:ext cx="25069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t-BR" sz="6600" b="1" dirty="0">
                <a:latin typeface="Arial" panose="020B0604020202020204" pitchFamily="34" charset="0"/>
                <a:cs typeface="Arial" panose="020B0604020202020204" pitchFamily="34" charset="0"/>
              </a:rPr>
              <a:t>poster </a:t>
            </a:r>
            <a:r>
              <a:rPr lang="pt-BR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pt-BR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526BA6F-6EDD-61E2-6330-1CA48B50660C}"/>
              </a:ext>
            </a:extLst>
          </p:cNvPr>
          <p:cNvSpPr txBox="1"/>
          <p:nvPr/>
        </p:nvSpPr>
        <p:spPr>
          <a:xfrm>
            <a:off x="3187700" y="3225800"/>
            <a:ext cx="24879300" cy="320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AU" sz="4400" b="1" dirty="0">
                <a:latin typeface="Arial" panose="020B0604020202020204" pitchFamily="34" charset="0"/>
                <a:cs typeface="Arial" panose="020B0604020202020204" pitchFamily="34" charset="0"/>
              </a:rPr>
              <a:t>Authors: Surname, First name. Presenting author underlined, </a:t>
            </a:r>
          </a:p>
          <a:p>
            <a:pPr algn="ctr">
              <a:spcBef>
                <a:spcPct val="20000"/>
              </a:spcBef>
            </a:pPr>
            <a:r>
              <a:rPr lang="en-AU" sz="4400" b="1" dirty="0">
                <a:latin typeface="Arial" panose="020B0604020202020204" pitchFamily="34" charset="0"/>
                <a:cs typeface="Arial" panose="020B0604020202020204" pitchFamily="34" charset="0"/>
              </a:rPr>
              <a:t>Affiliations must be numbered in superscript</a:t>
            </a:r>
            <a:r>
              <a:rPr lang="en-AU" sz="4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>
              <a:spcBef>
                <a:spcPct val="20000"/>
              </a:spcBef>
            </a:pP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pt-BR" sz="4400" u="sng" dirty="0">
                <a:latin typeface="Arial" panose="020B0604020202020204" pitchFamily="34" charset="0"/>
                <a:cs typeface="Arial" panose="020B0604020202020204" pitchFamily="34" charset="0"/>
              </a:rPr>
              <a:t>Sandim, Vanessa</a:t>
            </a:r>
            <a:r>
              <a:rPr lang="en-US" sz="44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US" sz="4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Nestal</a:t>
            </a:r>
            <a:r>
              <a:rPr lang="en-US" sz="4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de </a:t>
            </a:r>
            <a:r>
              <a:rPr lang="en-US" sz="4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Moraes</a:t>
            </a:r>
            <a:r>
              <a:rPr lang="en-US" sz="4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Gabriela</a:t>
            </a:r>
            <a:r>
              <a:rPr lang="en-US" sz="44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r>
              <a:rPr lang="en-US" sz="4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and Monteiro, Robson</a:t>
            </a:r>
            <a:r>
              <a:rPr lang="en-US" sz="440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US" sz="4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A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AU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Instituto de </a:t>
            </a:r>
            <a:r>
              <a:rPr lang="en-AU" sz="4400" dirty="0" err="1">
                <a:latin typeface="Arial" panose="020B0604020202020204" pitchFamily="34" charset="0"/>
                <a:cs typeface="Arial" panose="020B0604020202020204" pitchFamily="34" charset="0"/>
              </a:rPr>
              <a:t>Bioquímica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4400" dirty="0" err="1">
                <a:latin typeface="Arial" panose="020B0604020202020204" pitchFamily="34" charset="0"/>
                <a:cs typeface="Arial" panose="020B0604020202020204" pitchFamily="34" charset="0"/>
              </a:rPr>
              <a:t>Médica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 Leopoldo de </a:t>
            </a:r>
            <a:r>
              <a:rPr lang="en-AU" sz="4400" dirty="0" err="1"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 / UFRJ; </a:t>
            </a:r>
            <a:r>
              <a:rPr lang="en-AU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Instituto Nacional de </a:t>
            </a:r>
            <a:r>
              <a:rPr lang="en-AU" sz="4400" dirty="0" err="1">
                <a:latin typeface="Arial" panose="020B0604020202020204" pitchFamily="34" charset="0"/>
                <a:cs typeface="Arial" panose="020B0604020202020204" pitchFamily="34" charset="0"/>
              </a:rPr>
              <a:t>Câncer</a:t>
            </a:r>
            <a:r>
              <a:rPr lang="en-AU" sz="4400" dirty="0">
                <a:latin typeface="Arial" panose="020B0604020202020204" pitchFamily="34" charset="0"/>
                <a:cs typeface="Arial" panose="020B0604020202020204" pitchFamily="34" charset="0"/>
              </a:rPr>
              <a:t> - INCA</a:t>
            </a:r>
            <a:endParaRPr lang="pt-BR" sz="4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8F36215-C388-80F0-047D-CA245BED9B6B}"/>
              </a:ext>
            </a:extLst>
          </p:cNvPr>
          <p:cNvSpPr txBox="1"/>
          <p:nvPr/>
        </p:nvSpPr>
        <p:spPr>
          <a:xfrm>
            <a:off x="1333500" y="838200"/>
            <a:ext cx="3886200" cy="418576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rgbClr val="2B71B7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pt-BR" sz="3800" b="1" dirty="0"/>
          </a:p>
          <a:p>
            <a:pPr algn="ctr"/>
            <a:endParaRPr lang="pt-BR" sz="3800" b="1" dirty="0"/>
          </a:p>
          <a:p>
            <a:pPr algn="ctr"/>
            <a:r>
              <a:rPr lang="pt-BR" sz="3800" b="1" dirty="0"/>
              <a:t>INSERT YOU INSTITUTION LOGO HERE</a:t>
            </a:r>
          </a:p>
          <a:p>
            <a:endParaRPr lang="pt-BR" sz="3800" b="1" dirty="0"/>
          </a:p>
          <a:p>
            <a:endParaRPr lang="pt-BR" sz="3800" b="1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10AB8CF5-D51E-6DAE-7B3D-AF57213C2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858000"/>
            <a:ext cx="14630400" cy="1066800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  <a:effectLst/>
        </p:spPr>
        <p:txBody>
          <a:bodyPr lIns="360000" tIns="360000" rIns="360000" bIns="36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27774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  <a:p>
            <a:pPr defTabSz="2427774" eaLnBrk="0" hangingPunct="0">
              <a:spcBef>
                <a:spcPct val="500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sections may be edited by the authors, such as the size of the font, the section distribution and the color scheme.</a:t>
            </a:r>
          </a:p>
          <a:p>
            <a:pPr defTabSz="2427774" eaLnBrk="0" hangingPunct="0">
              <a:spcBef>
                <a:spcPct val="500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to prepare your poster: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body text: font size should be no smaller than 22 points and justify text.</a:t>
            </a: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C7A5A2F4-2880-2C97-557D-A878507A2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28803600"/>
            <a:ext cx="14630400" cy="411480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360000" tIns="360000" rIns="360000" bIns="36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27774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427774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427774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body text: font size should be no smaller than 22 points and justify text.</a:t>
            </a:r>
            <a:endParaRPr lang="en-US" sz="2200" b="1" dirty="0">
              <a:solidFill>
                <a:srgbClr val="002269"/>
              </a:solidFill>
              <a:cs typeface="Arial" charset="0"/>
            </a:endParaRPr>
          </a:p>
          <a:p>
            <a:pPr defTabSz="2427774"/>
            <a:endParaRPr lang="en-US" sz="10183" b="1" dirty="0">
              <a:solidFill>
                <a:srgbClr val="002269"/>
              </a:solidFill>
              <a:cs typeface="Arial" charset="0"/>
            </a:endParaRPr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849931B0-DA59-871C-B479-4085C0413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830800"/>
            <a:ext cx="31089600" cy="10578028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360000" tIns="360000" rIns="360000" bIns="360000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27774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id="{534FC3F3-8F63-A36C-73B9-5D8D58CC6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400" y="28803601"/>
            <a:ext cx="14630400" cy="264160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360000" tIns="360000" rIns="360000" bIns="36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27774" eaLnBrk="0" hangingPunct="0">
              <a:spcBef>
                <a:spcPct val="50000"/>
              </a:spcBef>
            </a:pPr>
            <a:r>
              <a:rPr lang="en-GB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REFERENCES </a:t>
            </a:r>
            <a: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</a:p>
          <a:p>
            <a:pPr marL="0" marR="0" lvl="0" indent="0" algn="l" defTabSz="2427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body text: font size should be no smaller than 22 points and justify text.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02269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pPr defTabSz="2427774" eaLnBrk="0" hangingPunct="0">
              <a:spcBef>
                <a:spcPct val="50000"/>
              </a:spcBef>
            </a:pPr>
            <a:endParaRPr lang="en-US" sz="5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en-US" sz="5400" i="1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defTabSz="2427774" eaLnBrk="0" hangingPunct="0">
              <a:spcBef>
                <a:spcPct val="50000"/>
              </a:spcBef>
            </a:pPr>
            <a:endParaRPr lang="en-GB" sz="5400" b="1" dirty="0">
              <a:solidFill>
                <a:srgbClr val="2B71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427774" eaLnBrk="0" hangingPunct="0"/>
            <a:endParaRPr lang="en-GB" sz="5400" b="1" dirty="0">
              <a:solidFill>
                <a:srgbClr val="2B71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427774" eaLnBrk="0" hangingPunct="0">
              <a:spcBef>
                <a:spcPct val="50000"/>
              </a:spcBef>
            </a:pPr>
            <a:endParaRPr lang="en-GB" sz="5400" b="1" dirty="0">
              <a:solidFill>
                <a:srgbClr val="2B71B7"/>
              </a:solidFill>
            </a:endParaRPr>
          </a:p>
          <a:p>
            <a:pPr defTabSz="2427774" eaLnBrk="0" hangingPunct="0">
              <a:spcBef>
                <a:spcPct val="50000"/>
              </a:spcBef>
            </a:pPr>
            <a:endParaRPr lang="en-US" sz="3600" dirty="0">
              <a:latin typeface="Arial" charset="0"/>
            </a:endParaRP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21ACC71D-0E18-7952-BEB5-2CBE9BB16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400" y="31669945"/>
            <a:ext cx="14630400" cy="3534456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360000" tIns="360000" rIns="360000" bIns="36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27774" eaLnBrk="0" hangingPunct="0">
              <a:spcBef>
                <a:spcPct val="50000"/>
              </a:spcBef>
            </a:pPr>
            <a:r>
              <a:rPr lang="en-GB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n-GB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2427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body text: font size should be no smaller than 22 points and justify text.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02269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en-US" sz="54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SUPPORTED BY</a:t>
            </a:r>
          </a:p>
          <a:p>
            <a:pPr marL="0" marR="0" lvl="0" indent="0" algn="l" defTabSz="2427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body text: font size should be no smaller than 22 points and justify text.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02269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  <a:p>
            <a:endParaRPr lang="en-US" sz="5400" b="1" dirty="0">
              <a:solidFill>
                <a:srgbClr val="0070C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defTabSz="2427774" eaLnBrk="0" hangingPunct="0">
              <a:spcBef>
                <a:spcPct val="50000"/>
              </a:spcBef>
            </a:pPr>
            <a:endParaRPr lang="en-US" sz="5400" b="1" dirty="0">
              <a:solidFill>
                <a:srgbClr val="2B71B7"/>
              </a:solidFill>
            </a:endParaRPr>
          </a:p>
        </p:txBody>
      </p:sp>
      <p:sp>
        <p:nvSpPr>
          <p:cNvPr id="13" name="Rectangle 37">
            <a:extLst>
              <a:ext uri="{FF2B5EF4-FFF2-40B4-BE49-F238E27FC236}">
                <a16:creationId xmlns:a16="http://schemas.microsoft.com/office/drawing/2014/main" id="{EC8E7EC3-16D9-C97A-9359-9B05474BE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33375600"/>
            <a:ext cx="14630400" cy="182880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360000" tIns="360000" rIns="360000" bIns="36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  <a:br>
              <a:rPr lang="en-GB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e-mail:</a:t>
            </a:r>
            <a:endParaRPr lang="en-GB" sz="54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 38">
            <a:extLst>
              <a:ext uri="{FF2B5EF4-FFF2-40B4-BE49-F238E27FC236}">
                <a16:creationId xmlns:a16="http://schemas.microsoft.com/office/drawing/2014/main" id="{1B1F63A0-92D2-5142-839F-1FA113EFB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87953"/>
              </p:ext>
            </p:extLst>
          </p:nvPr>
        </p:nvGraphicFramePr>
        <p:xfrm>
          <a:off x="21714938" y="20394216"/>
          <a:ext cx="9160135" cy="56575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0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0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0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92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296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171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8538"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900" dirty="0">
                        <a:solidFill>
                          <a:schemeClr val="tx1"/>
                        </a:solidFill>
                      </a:endParaRPr>
                    </a:p>
                  </a:txBody>
                  <a:tcPr marL="95314" marR="95314" marT="47657" marB="47657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" name="Rectangle 22">
            <a:extLst>
              <a:ext uri="{FF2B5EF4-FFF2-40B4-BE49-F238E27FC236}">
                <a16:creationId xmlns:a16="http://schemas.microsoft.com/office/drawing/2014/main" id="{AF7BE01B-70AD-8A14-8890-9D8B27734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6200" y="19504712"/>
            <a:ext cx="8991600" cy="6462581"/>
          </a:xfrm>
          <a:prstGeom prst="rect">
            <a:avLst/>
          </a:prstGeom>
          <a:solidFill>
            <a:schemeClr val="bg1">
              <a:lumMod val="50000"/>
              <a:alpha val="48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331907" tIns="665955" rIns="1331907" bIns="665955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9467" dirty="0">
              <a:solidFill>
                <a:srgbClr val="2F2D55"/>
              </a:solidFill>
            </a:endParaRPr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C6AE65DA-AB54-7601-2E3D-4D673DF15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400" y="6858000"/>
            <a:ext cx="14630400" cy="10668000"/>
          </a:xfrm>
          <a:prstGeom prst="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  <a:effectLst/>
        </p:spPr>
        <p:txBody>
          <a:bodyPr lIns="360000" tIns="360000" rIns="360000" bIns="36000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17349" indent="-1017349" defTabSz="2427774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7349" indent="-1017349" defTabSz="2427774" eaLnBrk="0" hangingPunct="0">
              <a:spcBef>
                <a:spcPct val="50000"/>
              </a:spcBef>
            </a:pPr>
            <a:endParaRPr lang="en-US" sz="3200" b="1" dirty="0">
              <a:solidFill>
                <a:srgbClr val="2B71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7349" indent="-1017349" defTabSz="242777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Titles should be in upper and lower case, not all capitals.</a:t>
            </a:r>
          </a:p>
          <a:p>
            <a:pPr marL="1017349" indent="-1017349" defTabSz="242777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If necessary, use bold characters to emphasize your text.</a:t>
            </a:r>
          </a:p>
          <a:p>
            <a:pPr marL="1017349" indent="-1017349" defTabSz="242777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Avoid overcrowd your poster.</a:t>
            </a:r>
          </a:p>
          <a:p>
            <a:pPr marL="1017349" indent="-1017349" defTabSz="2427774" eaLnBrk="0" hangingPunct="0">
              <a:buSzPct val="60000"/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 it.</a:t>
            </a:r>
          </a:p>
          <a:p>
            <a:pPr marL="1017349" indent="-1017349" defTabSz="2427774" eaLnBrk="0" hangingPunct="0">
              <a:spcBef>
                <a:spcPct val="50000"/>
              </a:spcBef>
            </a:pPr>
            <a:endParaRPr lang="en-US" sz="5400" b="1" cap="all" dirty="0">
              <a:solidFill>
                <a:srgbClr val="2B71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Espaço Reservado para Conteúdo 11">
            <a:extLst>
              <a:ext uri="{FF2B5EF4-FFF2-40B4-BE49-F238E27FC236}">
                <a16:creationId xmlns:a16="http://schemas.microsoft.com/office/drawing/2014/main" id="{039CCBE6-85AF-D9AA-E268-ABE43264D0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284215"/>
              </p:ext>
            </p:extLst>
          </p:nvPr>
        </p:nvGraphicFramePr>
        <p:xfrm>
          <a:off x="19033729" y="11766550"/>
          <a:ext cx="9027609" cy="350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 Box 14">
            <a:extLst>
              <a:ext uri="{FF2B5EF4-FFF2-40B4-BE49-F238E27FC236}">
                <a16:creationId xmlns:a16="http://schemas.microsoft.com/office/drawing/2014/main" id="{AD5874CE-243E-7C92-E5EF-B45E3E266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399" y="18764702"/>
            <a:ext cx="10880221" cy="60627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60000" tIns="360000" rIns="360000" bIns="36000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Avoid long tables. They will be difficult to read.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Graphs created in different programs (e.g.. Prism) should be saved as image (.jpeg or .tiff).</a:t>
            </a: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B8A1E346-EE7A-0CC4-3F63-7C9F884F0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6201" y="25817763"/>
            <a:ext cx="8953500" cy="1481339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360000" tIns="360000" rIns="360000" bIns="36000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n-US" sz="2800" i="1" dirty="0">
                <a:solidFill>
                  <a:srgbClr val="3C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Captions - use font no smaller than 18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pt., justified and italic font</a:t>
            </a: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ACFE2AF-F82B-1FB2-260C-D93E871C9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97900" y="19138046"/>
            <a:ext cx="9448800" cy="1601537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360000" tIns="360000" rIns="360000" bIns="36000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n-US" sz="2800" i="1" dirty="0" err="1">
                <a:solidFill>
                  <a:srgbClr val="3C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Capitions</a:t>
            </a:r>
            <a:r>
              <a:rPr lang="en-US" sz="2800" i="1" dirty="0">
                <a:solidFill>
                  <a:srgbClr val="3C4B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use font no smaller than 18 pt.,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justitied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and italic font</a:t>
            </a: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8B551392-46FF-435C-61DA-AE371D4456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2850056"/>
              </p:ext>
            </p:extLst>
          </p:nvPr>
        </p:nvGraphicFramePr>
        <p:xfrm>
          <a:off x="1128927" y="23184302"/>
          <a:ext cx="9192493" cy="4693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249552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331</Words>
  <Application>Microsoft Macintosh PowerPoint</Application>
  <PresentationFormat>Personalizar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Vanessa Sandim</dc:creator>
  <cp:lastModifiedBy>Fernando Gameleira</cp:lastModifiedBy>
  <cp:revision>8</cp:revision>
  <dcterms:created xsi:type="dcterms:W3CDTF">2022-10-17T19:36:48Z</dcterms:created>
  <dcterms:modified xsi:type="dcterms:W3CDTF">2024-07-30T21:50:32Z</dcterms:modified>
</cp:coreProperties>
</file>